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azydog" charset="1" panose="00000000000000000000"/>
      <p:regular r:id="rId15"/>
    </p:embeddedFont>
    <p:embeddedFont>
      <p:font typeface="Glacial Indifference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1.jpe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7.pn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2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34648" y="2819992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6" y="0"/>
                </a:lnTo>
                <a:lnTo>
                  <a:pt x="1264466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2121802" y="4540557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6" y="0"/>
                </a:lnTo>
                <a:lnTo>
                  <a:pt x="1264466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9237" y="3302424"/>
            <a:ext cx="13646171" cy="189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Proyecto SAG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7843" y="5442873"/>
            <a:ext cx="933493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Presentado por: Equipo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0915" y="8058694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2" y="0"/>
                </a:lnTo>
                <a:lnTo>
                  <a:pt x="4411972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93075" y="7149740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3" y="0"/>
                </a:lnTo>
                <a:lnTo>
                  <a:pt x="4411973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901205" y="3366163"/>
            <a:ext cx="3195712" cy="3554674"/>
            <a:chOff x="687070" y="247650"/>
            <a:chExt cx="11148060" cy="12400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631603" y="3366163"/>
            <a:ext cx="3195712" cy="3554674"/>
            <a:chOff x="687070" y="247650"/>
            <a:chExt cx="11148060" cy="12400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320915" y="998642"/>
            <a:ext cx="136461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Nuestro Equipo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26195" y="7162074"/>
            <a:ext cx="3308635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Joaquin Osorio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62000" y="3366163"/>
            <a:ext cx="3195712" cy="3554674"/>
            <a:chOff x="687070" y="247650"/>
            <a:chExt cx="11148060" cy="12400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023472" y="8007625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3" y="0"/>
                </a:lnTo>
                <a:lnTo>
                  <a:pt x="4411973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23472" y="7149740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3" y="0"/>
                </a:lnTo>
                <a:lnTo>
                  <a:pt x="4411973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89682" y="7266940"/>
            <a:ext cx="3308635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Felipe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Jimenez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844578" y="8058694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3" y="0"/>
                </a:lnTo>
                <a:lnTo>
                  <a:pt x="4411973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753870" y="7149740"/>
            <a:ext cx="4411973" cy="1158143"/>
          </a:xfrm>
          <a:custGeom>
            <a:avLst/>
            <a:gdLst/>
            <a:ahLst/>
            <a:cxnLst/>
            <a:rect r="r" b="b" t="t" l="l"/>
            <a:pathLst>
              <a:path h="1158143" w="4411973">
                <a:moveTo>
                  <a:pt x="0" y="0"/>
                </a:moveTo>
                <a:lnTo>
                  <a:pt x="4411972" y="0"/>
                </a:lnTo>
                <a:lnTo>
                  <a:pt x="4411972" y="1158143"/>
                </a:lnTo>
                <a:lnTo>
                  <a:pt x="0" y="1158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77698" y="7162074"/>
            <a:ext cx="3308635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Escarlett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Carrasco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8640" y="741757"/>
            <a:ext cx="8650721" cy="2270814"/>
          </a:xfrm>
          <a:custGeom>
            <a:avLst/>
            <a:gdLst/>
            <a:ahLst/>
            <a:cxnLst/>
            <a:rect r="r" b="b" t="t" l="l"/>
            <a:pathLst>
              <a:path h="2270814" w="8650721">
                <a:moveTo>
                  <a:pt x="0" y="0"/>
                </a:moveTo>
                <a:lnTo>
                  <a:pt x="8650720" y="0"/>
                </a:lnTo>
                <a:lnTo>
                  <a:pt x="8650720" y="2270814"/>
                </a:lnTo>
                <a:lnTo>
                  <a:pt x="0" y="2270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6196965" y="-716988"/>
            <a:ext cx="5761866" cy="13778375"/>
          </a:xfrm>
          <a:custGeom>
            <a:avLst/>
            <a:gdLst/>
            <a:ahLst/>
            <a:cxnLst/>
            <a:rect r="r" b="b" t="t" l="l"/>
            <a:pathLst>
              <a:path h="13778375" w="5761866">
                <a:moveTo>
                  <a:pt x="0" y="0"/>
                </a:moveTo>
                <a:lnTo>
                  <a:pt x="5761866" y="0"/>
                </a:lnTo>
                <a:lnTo>
                  <a:pt x="5761866" y="13778376"/>
                </a:lnTo>
                <a:lnTo>
                  <a:pt x="0" y="137783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96445" y="3454342"/>
            <a:ext cx="10781900" cy="5226804"/>
          </a:xfrm>
          <a:custGeom>
            <a:avLst/>
            <a:gdLst/>
            <a:ahLst/>
            <a:cxnLst/>
            <a:rect r="r" b="b" t="t" l="l"/>
            <a:pathLst>
              <a:path h="5226804" w="10781900">
                <a:moveTo>
                  <a:pt x="0" y="0"/>
                </a:moveTo>
                <a:lnTo>
                  <a:pt x="10781900" y="0"/>
                </a:lnTo>
                <a:lnTo>
                  <a:pt x="10781900" y="5226804"/>
                </a:lnTo>
                <a:lnTo>
                  <a:pt x="0" y="52268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84" t="0" r="-566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20915" y="998642"/>
            <a:ext cx="136461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8640" y="741757"/>
            <a:ext cx="8650721" cy="2270814"/>
          </a:xfrm>
          <a:custGeom>
            <a:avLst/>
            <a:gdLst/>
            <a:ahLst/>
            <a:cxnLst/>
            <a:rect r="r" b="b" t="t" l="l"/>
            <a:pathLst>
              <a:path h="2270814" w="8650721">
                <a:moveTo>
                  <a:pt x="0" y="0"/>
                </a:moveTo>
                <a:lnTo>
                  <a:pt x="8650720" y="0"/>
                </a:lnTo>
                <a:lnTo>
                  <a:pt x="8650720" y="2270814"/>
                </a:lnTo>
                <a:lnTo>
                  <a:pt x="0" y="2270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4604" y="3726091"/>
            <a:ext cx="5890866" cy="5226804"/>
          </a:xfrm>
          <a:custGeom>
            <a:avLst/>
            <a:gdLst/>
            <a:ahLst/>
            <a:cxnLst/>
            <a:rect r="r" b="b" t="t" l="l"/>
            <a:pathLst>
              <a:path h="5226804" w="5890866">
                <a:moveTo>
                  <a:pt x="0" y="0"/>
                </a:moveTo>
                <a:lnTo>
                  <a:pt x="5890865" y="0"/>
                </a:lnTo>
                <a:lnTo>
                  <a:pt x="5890865" y="5226805"/>
                </a:lnTo>
                <a:lnTo>
                  <a:pt x="0" y="52268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29274" y="3716946"/>
            <a:ext cx="5890866" cy="5226804"/>
          </a:xfrm>
          <a:custGeom>
            <a:avLst/>
            <a:gdLst/>
            <a:ahLst/>
            <a:cxnLst/>
            <a:rect r="r" b="b" t="t" l="l"/>
            <a:pathLst>
              <a:path h="5226804" w="5890866">
                <a:moveTo>
                  <a:pt x="0" y="0"/>
                </a:moveTo>
                <a:lnTo>
                  <a:pt x="5890866" y="0"/>
                </a:lnTo>
                <a:lnTo>
                  <a:pt x="5890866" y="5226804"/>
                </a:lnTo>
                <a:lnTo>
                  <a:pt x="0" y="52268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6249" t="0" r="-2624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29124" y="1261796"/>
            <a:ext cx="9429752" cy="1097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7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1800" y="4587183"/>
            <a:ext cx="4891769" cy="382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Analisis del entorno</a:t>
            </a:r>
          </a:p>
          <a:p>
            <a:pPr algn="ctr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Tipos de cultivos</a:t>
            </a:r>
          </a:p>
          <a:p>
            <a:pPr algn="ctr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Busqueda de parcelaciones NO regularizadas</a:t>
            </a:r>
          </a:p>
          <a:p>
            <a:pPr algn="ctr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Visualizacion de datos atmosfericos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74665" y="1028700"/>
            <a:ext cx="11338670" cy="8229600"/>
            <a:chOff x="0" y="0"/>
            <a:chExt cx="2899410" cy="2104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970" y="-1270"/>
              <a:ext cx="2903220" cy="2115820"/>
            </a:xfrm>
            <a:custGeom>
              <a:avLst/>
              <a:gdLst/>
              <a:ahLst/>
              <a:cxnLst/>
              <a:rect r="r" b="b" t="t" l="l"/>
              <a:pathLst>
                <a:path h="2115820" w="29032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12"/>
              <a:stretch>
                <a:fillRect l="-189" t="0" r="-18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98592" y="8482394"/>
            <a:ext cx="5911662" cy="1551811"/>
          </a:xfrm>
          <a:custGeom>
            <a:avLst/>
            <a:gdLst/>
            <a:ahLst/>
            <a:cxnLst/>
            <a:rect r="r" b="b" t="t" l="l"/>
            <a:pathLst>
              <a:path h="1551811" w="5911662">
                <a:moveTo>
                  <a:pt x="0" y="0"/>
                </a:moveTo>
                <a:lnTo>
                  <a:pt x="5911662" y="0"/>
                </a:lnTo>
                <a:lnTo>
                  <a:pt x="5911662" y="1551812"/>
                </a:lnTo>
                <a:lnTo>
                  <a:pt x="0" y="1551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42545" y="8994447"/>
            <a:ext cx="5223757" cy="48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8"/>
              </a:lnSpc>
            </a:pPr>
            <a:r>
              <a:rPr lang="en-US" sz="284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Mock up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8640" y="741757"/>
            <a:ext cx="8650721" cy="2270814"/>
          </a:xfrm>
          <a:custGeom>
            <a:avLst/>
            <a:gdLst/>
            <a:ahLst/>
            <a:cxnLst/>
            <a:rect r="r" b="b" t="t" l="l"/>
            <a:pathLst>
              <a:path h="2270814" w="8650721">
                <a:moveTo>
                  <a:pt x="0" y="0"/>
                </a:moveTo>
                <a:lnTo>
                  <a:pt x="8650720" y="0"/>
                </a:lnTo>
                <a:lnTo>
                  <a:pt x="8650720" y="2270814"/>
                </a:lnTo>
                <a:lnTo>
                  <a:pt x="0" y="2270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2613808" y="4631420"/>
            <a:ext cx="6302099" cy="3827093"/>
          </a:xfrm>
          <a:custGeom>
            <a:avLst/>
            <a:gdLst/>
            <a:ahLst/>
            <a:cxnLst/>
            <a:rect r="r" b="b" t="t" l="l"/>
            <a:pathLst>
              <a:path h="3827093" w="6302099">
                <a:moveTo>
                  <a:pt x="0" y="0"/>
                </a:moveTo>
                <a:lnTo>
                  <a:pt x="6302100" y="0"/>
                </a:lnTo>
                <a:lnTo>
                  <a:pt x="6302100" y="3827093"/>
                </a:lnTo>
                <a:lnTo>
                  <a:pt x="0" y="38270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19422" y="3027968"/>
            <a:ext cx="5653435" cy="6288464"/>
            <a:chOff x="687070" y="247650"/>
            <a:chExt cx="11148060" cy="12400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16"/>
              <a:stretch>
                <a:fillRect l="-62314" t="0" r="-6231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320915" y="998642"/>
            <a:ext cx="136461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Investigación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51538" y="3785046"/>
            <a:ext cx="4813011" cy="463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Ultralytics 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Labelimg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Office apps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Jupyther notebook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CUDA</a:t>
            </a:r>
          </a:p>
          <a:p>
            <a:pPr algn="ctr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VS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74665" y="1028700"/>
            <a:ext cx="11338670" cy="8229600"/>
            <a:chOff x="0" y="0"/>
            <a:chExt cx="2899410" cy="2104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970" y="-1270"/>
              <a:ext cx="2903220" cy="2115820"/>
            </a:xfrm>
            <a:custGeom>
              <a:avLst/>
              <a:gdLst/>
              <a:ahLst/>
              <a:cxnLst/>
              <a:rect r="r" b="b" t="t" l="l"/>
              <a:pathLst>
                <a:path h="2115820" w="29032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12"/>
              <a:stretch>
                <a:fillRect l="-23169" t="0" r="-2316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98592" y="8482394"/>
            <a:ext cx="5911662" cy="1551811"/>
          </a:xfrm>
          <a:custGeom>
            <a:avLst/>
            <a:gdLst/>
            <a:ahLst/>
            <a:cxnLst/>
            <a:rect r="r" b="b" t="t" l="l"/>
            <a:pathLst>
              <a:path h="1551811" w="5911662">
                <a:moveTo>
                  <a:pt x="0" y="0"/>
                </a:moveTo>
                <a:lnTo>
                  <a:pt x="5911662" y="0"/>
                </a:lnTo>
                <a:lnTo>
                  <a:pt x="5911662" y="1551812"/>
                </a:lnTo>
                <a:lnTo>
                  <a:pt x="0" y="1551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42545" y="8994447"/>
            <a:ext cx="5223757" cy="48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8"/>
              </a:lnSpc>
            </a:pPr>
            <a:r>
              <a:rPr lang="en-US" sz="284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Entregado por SAG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8640" y="741757"/>
            <a:ext cx="8650721" cy="2270814"/>
          </a:xfrm>
          <a:custGeom>
            <a:avLst/>
            <a:gdLst/>
            <a:ahLst/>
            <a:cxnLst/>
            <a:rect r="r" b="b" t="t" l="l"/>
            <a:pathLst>
              <a:path h="2270814" w="8650721">
                <a:moveTo>
                  <a:pt x="0" y="0"/>
                </a:moveTo>
                <a:lnTo>
                  <a:pt x="8650720" y="0"/>
                </a:lnTo>
                <a:lnTo>
                  <a:pt x="8650720" y="2270814"/>
                </a:lnTo>
                <a:lnTo>
                  <a:pt x="0" y="2270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76535" y="3137543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6" y="0"/>
                </a:lnTo>
                <a:lnTo>
                  <a:pt x="1264466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2320915" y="8086807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6" y="0"/>
                </a:lnTo>
                <a:lnTo>
                  <a:pt x="1264466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963085" y="3960160"/>
            <a:ext cx="9207782" cy="3086100"/>
            <a:chOff x="0" y="0"/>
            <a:chExt cx="242509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5095" cy="812800"/>
            </a:xfrm>
            <a:custGeom>
              <a:avLst/>
              <a:gdLst/>
              <a:ahLst/>
              <a:cxnLst/>
              <a:rect r="r" b="b" t="t" l="l"/>
              <a:pathLst>
                <a:path h="812800" w="2425095">
                  <a:moveTo>
                    <a:pt x="0" y="0"/>
                  </a:moveTo>
                  <a:lnTo>
                    <a:pt x="2425095" y="0"/>
                  </a:lnTo>
                  <a:lnTo>
                    <a:pt x="24250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9BF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2509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222498" y="3137543"/>
            <a:ext cx="12123387" cy="6833586"/>
          </a:xfrm>
          <a:custGeom>
            <a:avLst/>
            <a:gdLst/>
            <a:ahLst/>
            <a:cxnLst/>
            <a:rect r="r" b="b" t="t" l="l"/>
            <a:pathLst>
              <a:path h="6833586" w="12123387">
                <a:moveTo>
                  <a:pt x="0" y="0"/>
                </a:moveTo>
                <a:lnTo>
                  <a:pt x="12123387" y="0"/>
                </a:lnTo>
                <a:lnTo>
                  <a:pt x="12123387" y="6833587"/>
                </a:lnTo>
                <a:lnTo>
                  <a:pt x="0" y="6833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410" t="-40449" r="0" b="-3848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0915" y="998642"/>
            <a:ext cx="136461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Conclusión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43" y="-397854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59925">
            <a:off x="14627618" y="-1060017"/>
            <a:ext cx="4745480" cy="4114800"/>
          </a:xfrm>
          <a:custGeom>
            <a:avLst/>
            <a:gdLst/>
            <a:ahLst/>
            <a:cxnLst/>
            <a:rect r="r" b="b" t="t" l="l"/>
            <a:pathLst>
              <a:path h="4114800" w="4745480">
                <a:moveTo>
                  <a:pt x="0" y="0"/>
                </a:moveTo>
                <a:lnTo>
                  <a:pt x="4745479" y="0"/>
                </a:lnTo>
                <a:lnTo>
                  <a:pt x="4745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4316370" y="-2211614"/>
            <a:ext cx="9655259" cy="14710229"/>
          </a:xfrm>
          <a:custGeom>
            <a:avLst/>
            <a:gdLst/>
            <a:ahLst/>
            <a:cxnLst/>
            <a:rect r="r" b="b" t="t" l="l"/>
            <a:pathLst>
              <a:path h="14710229" w="9655259">
                <a:moveTo>
                  <a:pt x="9655260" y="0"/>
                </a:moveTo>
                <a:lnTo>
                  <a:pt x="0" y="0"/>
                </a:lnTo>
                <a:lnTo>
                  <a:pt x="0" y="14710228"/>
                </a:lnTo>
                <a:lnTo>
                  <a:pt x="9655260" y="14710228"/>
                </a:lnTo>
                <a:lnTo>
                  <a:pt x="9655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0564" y="2503766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7" y="0"/>
                </a:lnTo>
                <a:lnTo>
                  <a:pt x="1264467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612582" y="5637986"/>
            <a:ext cx="1264466" cy="1403014"/>
          </a:xfrm>
          <a:custGeom>
            <a:avLst/>
            <a:gdLst/>
            <a:ahLst/>
            <a:cxnLst/>
            <a:rect r="r" b="b" t="t" l="l"/>
            <a:pathLst>
              <a:path h="1403014" w="1264466">
                <a:moveTo>
                  <a:pt x="0" y="0"/>
                </a:moveTo>
                <a:lnTo>
                  <a:pt x="1264467" y="0"/>
                </a:lnTo>
                <a:lnTo>
                  <a:pt x="1264467" y="1403014"/>
                </a:lnTo>
                <a:lnTo>
                  <a:pt x="0" y="1403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3874" y="6172200"/>
            <a:ext cx="3492436" cy="4114800"/>
          </a:xfrm>
          <a:custGeom>
            <a:avLst/>
            <a:gdLst/>
            <a:ahLst/>
            <a:cxnLst/>
            <a:rect r="r" b="b" t="t" l="l"/>
            <a:pathLst>
              <a:path h="4114800" w="3492436">
                <a:moveTo>
                  <a:pt x="0" y="0"/>
                </a:moveTo>
                <a:lnTo>
                  <a:pt x="3492436" y="0"/>
                </a:lnTo>
                <a:lnTo>
                  <a:pt x="3492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12816">
            <a:off x="-302998" y="6367592"/>
            <a:ext cx="1144663" cy="4114800"/>
          </a:xfrm>
          <a:custGeom>
            <a:avLst/>
            <a:gdLst/>
            <a:ahLst/>
            <a:cxnLst/>
            <a:rect r="r" b="b" t="t" l="l"/>
            <a:pathLst>
              <a:path h="4114800" w="1144663">
                <a:moveTo>
                  <a:pt x="0" y="0"/>
                </a:moveTo>
                <a:lnTo>
                  <a:pt x="1144663" y="0"/>
                </a:lnTo>
                <a:lnTo>
                  <a:pt x="1144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2270" y="3123716"/>
            <a:ext cx="12105279" cy="34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2"/>
              </a:lnSpc>
            </a:pPr>
            <a:r>
              <a:rPr lang="en-US" sz="12431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Gracias por</a:t>
            </a:r>
          </a:p>
          <a:p>
            <a:pPr algn="ctr">
              <a:lnSpc>
                <a:spcPts val="13302"/>
              </a:lnSpc>
            </a:pPr>
            <a:r>
              <a:rPr lang="en-US" sz="12431">
                <a:solidFill>
                  <a:srgbClr val="AF805A"/>
                </a:solidFill>
                <a:latin typeface="Lazydog"/>
                <a:ea typeface="Lazydog"/>
                <a:cs typeface="Lazydog"/>
                <a:sym typeface="Lazydog"/>
              </a:rPr>
              <a:t>su atención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9121" y="6746178"/>
            <a:ext cx="933493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1B1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Atentamente: Equipo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DAGPSWVbsm8</dc:identifier>
  <dcterms:modified xsi:type="dcterms:W3CDTF">2011-08-01T06:04:30Z</dcterms:modified>
  <cp:revision>1</cp:revision>
  <dc:title>Presentado por: Equipo</dc:title>
</cp:coreProperties>
</file>